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4" r:id="rId7"/>
    <p:sldId id="265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ihang Wang" initials="HW" lastIdx="1" clrIdx="0">
    <p:extLst>
      <p:ext uri="{19B8F6BF-5375-455C-9EA6-DF929625EA0E}">
        <p15:presenceInfo xmlns:p15="http://schemas.microsoft.com/office/powerpoint/2012/main" userId="624ac2d884baab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2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25T23:54:04.395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4-26T04:53:42.793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2110 209,'-7'-7,"-2"0,1 1,-1 0,0 0,0 1,0 0,-1 0,0 1,-23-8,-27-5,19 5,-26-7,-1 3,-1 4,0 2,-1 3,-13 3,37 4,3-1,-27-3,49 1,-236-25,136 19,-16 6,60 4,-65 9,104-4,0 1,1 1,0 3,-22 9,16-3,-22 13,51-23,1 1,-1 1,2 0,-1 1,1 0,-4 4,11-8,0 0,1 1,0-1,0 1,0 0,1 0,-2 3,-15 53,15-45,-45 145,43-133,0 0,2 1,2 0,0 16,-1-1,-1 18,3-1,4 20,0-67,0 0,1 0,0 0,2-1,3 10,11 23,5 3,-3-4,-11-27,1 0,1-1,1-1,1 1,27 42,-18-18,0 4,-3-4,8 8,-25-47,1 1,0-1,0 0,0 0,0 0,1 0,-1-1,5 3,-3-2,1 0,-1 1,-1 0,5 5,-5-4,3 4,0-1,1 0,-1-1,2 0,-1 0,1-1,4 2,60 36,23 12,-78-48,0-1,0 0,1-1,8 1,2-2,0-1,0-1,16-1,91-4,-60 0,430 0,-493 1,1-1,0-1,0-1,11-3,58-21,-69 22,17-8,-1 0,28-18,57-39,-69 37,-2-2,12-14,27-21,-75 63,0 1,0-1,0 0,-1-1,1 0,-2 0,1-1,-1 1,-1-2,0 1,0-2,5-13,-1 0,-1-1,-2 0,-1-1,3-17,-4 1,-1 0,-2-1,-3-7,1-92,-1-51,0 176,-1 1,0-1,-1 1,-1-1,0 1,-1 0,-1 1,0-1,-1 1,-1 0,-114-213,49 76,39 85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4-26T04:53:50.59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1745 181,'-12'-1,"0"0,0 0,0-1,0-1,1 0,-1-1,1 0,0 0,-4-3,-19-11,2-1,-10-9,13 8,-1 1,-26-11,44 26,0 1,0 0,-1 1,1 0,-1 0,1 2,-1 0,0 0,0 1,-12-1,-608 2,599 1,1 0,0 2,1 2,-1 1,-1 2,-28 7,42-11,1 1,0 2,1 0,0 1,-12 8,14-8,-7 3,2 2,-20 15,35-24,-1 0,1 0,0 1,0 0,1 0,-1 0,2 1,-1 0,1 0,-1 4,-11 35,2 0,2 1,3 0,-4 46,7-6,3 0,6 29,-2-103,1 0,0 0,1-1,0 1,2-1,-1 0,1 0,1 0,0-1,1 0,3 4,13 16,2 0,1-1,8 5,151 170,-172-194,-1 0,2-1,-1 0,2-1,-1-1,6 2,-3 0,21 10,1-1,1-2,0-1,1-3,1-1,9 0,23 5,115 25,-152-37,0-1,1-3,-1-1,11-2,14-4,-2-4,1-2,53-17,-24 0,-2-4,21-13,-99 40,11-4,0-1,0-1,11-9,-26 16,-1 0,0 0,0 0,-1-1,1 1,-1-1,0 0,0-1,-1 1,1-1,-1 1,0-1,-1 0,0 0,1-3,2-8,2 0,-1 0,3 0,-2 0,0 0,0 0,-1-5,3-20,-2 0,-1-1,-2-23,-3-131,-2 113,0 58,0 0,-2 0,-5-20,6 34,-2 0,1 0,-2 0,0 0,0 1,-1-1,0 1,-6-7,-7-10,2 0,1-1,-12-29,11 22,3 12,0 0,-2 2,-1 0,-1 0,-6-4,10 10,-43-41,20 21,27 25</inkml:trace>
</inkml:ink>
</file>

<file path=ppt/media/image1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782C2-102B-4716-9AA9-B7E6437AC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40005-1557-40D4-8CFE-10D8149DD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0AB0E7-BCC1-4FD1-9E97-8AB4A6317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FA69E-F52E-4040-A35D-6B33558CD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10355-A25F-4C08-9A93-F5959C691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48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5958E-02CA-493C-90EE-6BB48C53B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E94A3-3FEE-459B-AC51-62B07F63A6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0899E-98FA-4A14-BB42-53C1815A8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30706-B75C-4F44-99E7-5853C2778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9B95D-67CE-46BE-9FDA-37D0C50C7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37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B928BA-F604-4AC8-A15B-BC5FC144A5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EC858F-35EF-4D2E-9AB8-B8D532003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476D4-8CA5-4031-885C-1D7A2D04D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0637B-BCDD-48A5-B996-F0EF7AB48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1337F-87B0-4BA4-8033-762D4FAD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83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6E852-CE07-4239-B7D5-38CCC30B6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BFCB0-737A-4410-8C17-CC270DFD1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BF66A-95B6-44D7-8945-008839A4F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5C787-EF19-4C69-B65A-B7C2859A9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F1BEA-753B-4048-A739-10CE42B6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536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2CC93-89BF-46D3-A704-FB0395848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6C6BF8-5472-47AB-B6DC-62F63A505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E9A3F-9712-4C72-9F2F-1EB4D105E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1B020-CD42-42E0-AD87-1B25493FF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1A181-56CA-4724-A428-67D66F921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8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1AAB7-0906-45D3-9024-0852A484A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5BE3D-4FF7-4E5E-A561-BE2CCF9F0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E381D-41C1-42B7-A1A0-5423CD8BD1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479E7-F172-4807-9A2A-6F59034AD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E0651-09AF-4DC9-ADFE-BCC9F68B0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723AB-03A2-4AE5-B8D9-2807C7835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159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7BB99-C032-4D97-A2BD-5B78C8DA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3D297-DC0E-4B49-9D43-0C11438C3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D5AF90-E1AA-446F-92B3-642006C8D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EEAAB2-839D-45C0-912F-3B2421E0B2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FF8A9C-00E7-4FCB-9E7A-C412FAE980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8021CB-B150-4756-A243-DF4B73716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83FA95-EA44-44C1-8D26-DA9C899DF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A0C905-3C5F-469E-A592-5E98D311C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91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8ACA7-32CC-4AB1-98A7-B77A3465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DFD13-2528-4A80-B9CC-484AD3294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75836-124D-4C97-BD84-133C31FFE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A18E56-E7C3-4D6B-8BB5-F0974F627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7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EC4C1C-6DC4-4EEB-B9A0-65BAC44E1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D656E6-AB50-4B49-9629-4EDA42919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16657E-5A55-46E3-A9C5-9A2325E61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99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3655D-1618-4DF6-92D9-AF0F5FDE4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EA76-6D94-4097-9B22-44404D79A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ABD2C8-3BEC-41BF-B207-A91E80DBB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16C885-79FC-4F75-A6E3-92C444D61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715A33-213C-4D40-8E66-373B761FB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BFF712-745A-4F7C-A794-06203D80E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02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5382A-FF5C-406C-AEEE-35F7D64C5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CF4816-D164-4DE6-94D8-ED609505A0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F69CFC-5C5D-428D-B8A6-22731513BC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3BF6C-7333-4389-B9C5-4366FECC2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DC8856-EC32-4F7F-BD15-9739D28BF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14D62-A9EB-4F99-9814-FF75040F5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451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49677F-BFC6-4926-ADFF-DC29FE190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DDD69-4C3E-4F3E-91C1-98B4EBEF9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DC385-FF43-418D-AC10-42145C38B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07224-849D-42E9-8C03-F482859C85EE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64DFA-0295-4618-9EB9-9BF3665A57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0A8C5-BB89-419A-8015-B7BDD28F36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13881-DC3F-4BD7-8FC3-75FB4E0B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177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7.tmp"/><Relationship Id="rId7" Type="http://schemas.openxmlformats.org/officeDocument/2006/relationships/image" Target="../media/image9.pn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8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oronto - Google Maps - Google Chrome">
            <a:extLst>
              <a:ext uri="{FF2B5EF4-FFF2-40B4-BE49-F238E27FC236}">
                <a16:creationId xmlns:a16="http://schemas.microsoft.com/office/drawing/2014/main" id="{3D36B099-171A-4595-A661-AE8917DAA7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8" t="19035" r="12114" b="32725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A5211E-BA71-47AD-906A-3483EE7C26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697457"/>
            <a:ext cx="9144000" cy="2387600"/>
          </a:xfrm>
        </p:spPr>
        <p:txBody>
          <a:bodyPr/>
          <a:lstStyle/>
          <a:p>
            <a:r>
              <a:rPr lang="en-US" b="1" dirty="0"/>
              <a:t>Where to Open the Next Restaurant in Toronto?</a:t>
            </a:r>
          </a:p>
        </p:txBody>
      </p:sp>
    </p:spTree>
    <p:extLst>
      <p:ext uri="{BB962C8B-B14F-4D97-AF65-F5344CB8AC3E}">
        <p14:creationId xmlns:p14="http://schemas.microsoft.com/office/powerpoint/2010/main" val="1494025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oronto - Google Maps - Google Chrome">
            <a:extLst>
              <a:ext uri="{FF2B5EF4-FFF2-40B4-BE49-F238E27FC236}">
                <a16:creationId xmlns:a16="http://schemas.microsoft.com/office/drawing/2014/main" id="{C6EF5605-021F-4BA6-8210-B9E3A44FB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8" t="19035" r="12114" b="32725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17C8C-CFD8-4DF9-8885-6368E9288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13275-373E-4F91-B934-0E080DF29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customer is planning to open a new restaurant in Toronto. However, he is not sure where exactly he should open the restaurant. He would prefer to open the restaurant at a lively place and also with a lot of diversities.</a:t>
            </a:r>
          </a:p>
        </p:txBody>
      </p:sp>
    </p:spTree>
    <p:extLst>
      <p:ext uri="{BB962C8B-B14F-4D97-AF65-F5344CB8AC3E}">
        <p14:creationId xmlns:p14="http://schemas.microsoft.com/office/powerpoint/2010/main" val="2386675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oronto - Google Maps - Google Chrome">
            <a:extLst>
              <a:ext uri="{FF2B5EF4-FFF2-40B4-BE49-F238E27FC236}">
                <a16:creationId xmlns:a16="http://schemas.microsoft.com/office/drawing/2014/main" id="{C6EF5605-021F-4BA6-8210-B9E3A44FB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8" t="19035" r="12114" b="32725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BF981DF-FAE8-4C8E-A2FF-60794ADE4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Neighborhood Info from Wikipedia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A0BB3FE-FF80-44BB-9FD4-082662CCD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126" y="1517915"/>
            <a:ext cx="8983270" cy="5133297"/>
          </a:xfrm>
        </p:spPr>
      </p:pic>
    </p:spTree>
    <p:extLst>
      <p:ext uri="{BB962C8B-B14F-4D97-AF65-F5344CB8AC3E}">
        <p14:creationId xmlns:p14="http://schemas.microsoft.com/office/powerpoint/2010/main" val="520313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oronto - Google Maps - Google Chrome">
            <a:extLst>
              <a:ext uri="{FF2B5EF4-FFF2-40B4-BE49-F238E27FC236}">
                <a16:creationId xmlns:a16="http://schemas.microsoft.com/office/drawing/2014/main" id="{C6EF5605-021F-4BA6-8210-B9E3A44FB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8" t="19035" r="12114" b="32725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17C8C-CFD8-4DF9-8885-6368E9288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Distribution of Neighborhood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251B1F-28CC-4EAC-9A80-56644BDD5A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005" y="2055812"/>
            <a:ext cx="7307669" cy="441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06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oronto - Google Maps - Google Chrome">
            <a:extLst>
              <a:ext uri="{FF2B5EF4-FFF2-40B4-BE49-F238E27FC236}">
                <a16:creationId xmlns:a16="http://schemas.microsoft.com/office/drawing/2014/main" id="{C6EF5605-021F-4BA6-8210-B9E3A44FB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8" t="19035" r="12114" b="32725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17C8C-CFD8-4DF9-8885-6368E9288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Venue Info from </a:t>
            </a:r>
            <a:r>
              <a:rPr lang="en-US" b="1" dirty="0" err="1"/>
              <a:t>FourSqaure</a:t>
            </a:r>
            <a:endParaRPr lang="en-US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DC818D-7461-4607-B239-6E14C1FEF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58" y="1714487"/>
            <a:ext cx="11430084" cy="34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342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oronto - Google Maps - Google Chrome">
            <a:extLst>
              <a:ext uri="{FF2B5EF4-FFF2-40B4-BE49-F238E27FC236}">
                <a16:creationId xmlns:a16="http://schemas.microsoft.com/office/drawing/2014/main" id="{C6EF5605-021F-4BA6-8210-B9E3A44FB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8" t="19035" r="12114" b="32725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17C8C-CFD8-4DF9-8885-6368E9288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Restaurant Ranks in Different Neighborhood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A3D286-61EE-44CB-A006-981E3A2E3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42" y="1647812"/>
            <a:ext cx="10587115" cy="356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96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oronto - Google Maps - Google Chrome">
            <a:extLst>
              <a:ext uri="{FF2B5EF4-FFF2-40B4-BE49-F238E27FC236}">
                <a16:creationId xmlns:a16="http://schemas.microsoft.com/office/drawing/2014/main" id="{C6EF5605-021F-4BA6-8210-B9E3A44FB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8" t="19035" r="12114" b="32725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17C8C-CFD8-4DF9-8885-6368E9288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Clustered Neighborhood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6ACA45-3F44-4327-8806-A92201DE46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207" y="1690688"/>
            <a:ext cx="7551613" cy="4148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611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oronto - Google Maps - Google Chrome">
            <a:extLst>
              <a:ext uri="{FF2B5EF4-FFF2-40B4-BE49-F238E27FC236}">
                <a16:creationId xmlns:a16="http://schemas.microsoft.com/office/drawing/2014/main" id="{C6EF5605-021F-4BA6-8210-B9E3A44FB2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8" t="19035" r="12114" b="32725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A17C8C-CFD8-4DF9-8885-6368E9288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Recommendation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9FEC26C-DB07-45F3-AE4E-4F9F3C1BD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891" y="1637676"/>
            <a:ext cx="7824822" cy="473156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D7F3762-65BC-4435-8581-1CE25EF67694}"/>
                  </a:ext>
                </a:extLst>
              </p14:cNvPr>
              <p14:cNvContentPartPr/>
              <p14:nvPr/>
            </p14:nvContentPartPr>
            <p14:xfrm>
              <a:off x="6457456" y="3547345"/>
              <a:ext cx="858240" cy="6458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D7F3762-65BC-4435-8581-1CE25EF6769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48456" y="3538705"/>
                <a:ext cx="875880" cy="66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61741EF-98C3-48E0-A6AB-76D833FCDB27}"/>
                  </a:ext>
                </a:extLst>
              </p14:cNvPr>
              <p14:cNvContentPartPr/>
              <p14:nvPr/>
            </p14:nvContentPartPr>
            <p14:xfrm>
              <a:off x="5916016" y="4552825"/>
              <a:ext cx="738360" cy="5832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61741EF-98C3-48E0-A6AB-76D833FCDB2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07016" y="4544185"/>
                <a:ext cx="756000" cy="60084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ACDE2C4D-9627-40FC-BEFA-D671C9CC3FB6}"/>
              </a:ext>
            </a:extLst>
          </p:cNvPr>
          <p:cNvSpPr txBox="1"/>
          <p:nvPr/>
        </p:nvSpPr>
        <p:spPr>
          <a:xfrm>
            <a:off x="7384211" y="3547345"/>
            <a:ext cx="1533625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Most Diversity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D2AFAE-B8CF-438F-92D3-D2559C4A3F9C}"/>
              </a:ext>
            </a:extLst>
          </p:cNvPr>
          <p:cNvSpPr txBox="1"/>
          <p:nvPr/>
        </p:nvSpPr>
        <p:spPr>
          <a:xfrm>
            <a:off x="6617398" y="4911878"/>
            <a:ext cx="1613327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Largest Density</a:t>
            </a:r>
          </a:p>
        </p:txBody>
      </p:sp>
    </p:spTree>
    <p:extLst>
      <p:ext uri="{BB962C8B-B14F-4D97-AF65-F5344CB8AC3E}">
        <p14:creationId xmlns:p14="http://schemas.microsoft.com/office/powerpoint/2010/main" val="3523220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78</Words>
  <Application>Microsoft Office PowerPoint</Application>
  <PresentationFormat>Widescreen</PresentationFormat>
  <Paragraphs>11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Where to Open the Next Restaurant in Toronto?</vt:lpstr>
      <vt:lpstr>Intro</vt:lpstr>
      <vt:lpstr>Neighborhood Info from Wikipedia</vt:lpstr>
      <vt:lpstr>Distribution of Neighborhood</vt:lpstr>
      <vt:lpstr>Venue Info from FourSqaure</vt:lpstr>
      <vt:lpstr>Restaurant Ranks in Different Neighborhood</vt:lpstr>
      <vt:lpstr>Clustered Neighborhood</vt:lpstr>
      <vt:lpstr>Recommendation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to Open the Next Restaurant in Toronto?</dc:title>
  <dc:creator>Haihang Wang</dc:creator>
  <cp:lastModifiedBy>Haihang Wang</cp:lastModifiedBy>
  <cp:revision>5</cp:revision>
  <dcterms:created xsi:type="dcterms:W3CDTF">2019-04-26T03:51:01Z</dcterms:created>
  <dcterms:modified xsi:type="dcterms:W3CDTF">2019-04-26T04:59:55Z</dcterms:modified>
</cp:coreProperties>
</file>

<file path=docProps/thumbnail.jpeg>
</file>